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62C4-AB66-4B9A-8EB4-2F09CD68DA8D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7685-BC5D-4208-A31C-42A1234DE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9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62C4-AB66-4B9A-8EB4-2F09CD68DA8D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7685-BC5D-4208-A31C-42A1234DE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0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62C4-AB66-4B9A-8EB4-2F09CD68DA8D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7685-BC5D-4208-A31C-42A1234DE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7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62C4-AB66-4B9A-8EB4-2F09CD68DA8D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7685-BC5D-4208-A31C-42A1234DE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9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62C4-AB66-4B9A-8EB4-2F09CD68DA8D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7685-BC5D-4208-A31C-42A1234DE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4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62C4-AB66-4B9A-8EB4-2F09CD68DA8D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7685-BC5D-4208-A31C-42A1234DE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8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62C4-AB66-4B9A-8EB4-2F09CD68DA8D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7685-BC5D-4208-A31C-42A1234DE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6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62C4-AB66-4B9A-8EB4-2F09CD68DA8D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7685-BC5D-4208-A31C-42A1234DE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7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62C4-AB66-4B9A-8EB4-2F09CD68DA8D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7685-BC5D-4208-A31C-42A1234DE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62C4-AB66-4B9A-8EB4-2F09CD68DA8D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7685-BC5D-4208-A31C-42A1234DE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86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62C4-AB66-4B9A-8EB4-2F09CD68DA8D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7685-BC5D-4208-A31C-42A1234DE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0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A62C4-AB66-4B9A-8EB4-2F09CD68DA8D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97685-BC5D-4208-A31C-42A1234DE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5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867 Edison St</a:t>
            </a:r>
            <a:br>
              <a:rPr lang="en-US" dirty="0" smtClean="0"/>
            </a:br>
            <a:r>
              <a:rPr lang="en-US" dirty="0" smtClean="0"/>
              <a:t>Detroit, MI 48202</a:t>
            </a:r>
            <a:br>
              <a:rPr lang="en-US" dirty="0" smtClean="0"/>
            </a:br>
            <a:r>
              <a:rPr lang="en-US" dirty="0" smtClean="0"/>
              <a:t>16x20 Garage Proposal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40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96" y="643812"/>
            <a:ext cx="9321282" cy="5878286"/>
          </a:xfrm>
        </p:spPr>
      </p:pic>
    </p:spTree>
    <p:extLst>
      <p:ext uri="{BB962C8B-B14F-4D97-AF65-F5344CB8AC3E}">
        <p14:creationId xmlns:p14="http://schemas.microsoft.com/office/powerpoint/2010/main" val="384669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4522"/>
            <a:ext cx="10293220" cy="5682441"/>
          </a:xfrm>
        </p:spPr>
      </p:pic>
    </p:spTree>
    <p:extLst>
      <p:ext uri="{BB962C8B-B14F-4D97-AF65-F5344CB8AC3E}">
        <p14:creationId xmlns:p14="http://schemas.microsoft.com/office/powerpoint/2010/main" val="411723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90" y="365125"/>
            <a:ext cx="10944808" cy="5811838"/>
          </a:xfrm>
        </p:spPr>
      </p:pic>
    </p:spTree>
    <p:extLst>
      <p:ext uri="{BB962C8B-B14F-4D97-AF65-F5344CB8AC3E}">
        <p14:creationId xmlns:p14="http://schemas.microsoft.com/office/powerpoint/2010/main" val="2335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0" y="261257"/>
            <a:ext cx="11374017" cy="5915706"/>
          </a:xfrm>
        </p:spPr>
      </p:pic>
    </p:spTree>
    <p:extLst>
      <p:ext uri="{BB962C8B-B14F-4D97-AF65-F5344CB8AC3E}">
        <p14:creationId xmlns:p14="http://schemas.microsoft.com/office/powerpoint/2010/main" val="271427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677" y="167951"/>
            <a:ext cx="7557795" cy="6494106"/>
          </a:xfrm>
        </p:spPr>
      </p:pic>
    </p:spTree>
    <p:extLst>
      <p:ext uri="{BB962C8B-B14F-4D97-AF65-F5344CB8AC3E}">
        <p14:creationId xmlns:p14="http://schemas.microsoft.com/office/powerpoint/2010/main" val="28348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27" y="-737118"/>
            <a:ext cx="8378889" cy="7445828"/>
          </a:xfrm>
        </p:spPr>
      </p:pic>
    </p:spTree>
    <p:extLst>
      <p:ext uri="{BB962C8B-B14F-4D97-AF65-F5344CB8AC3E}">
        <p14:creationId xmlns:p14="http://schemas.microsoft.com/office/powerpoint/2010/main" val="25190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52" y="578498"/>
            <a:ext cx="9060024" cy="5598465"/>
          </a:xfrm>
        </p:spPr>
      </p:pic>
    </p:spTree>
    <p:extLst>
      <p:ext uri="{BB962C8B-B14F-4D97-AF65-F5344CB8AC3E}">
        <p14:creationId xmlns:p14="http://schemas.microsoft.com/office/powerpoint/2010/main" val="226934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 new 16’x20’x11’ detached garage on already approved concrete pad (Reference App# 20-6713)</a:t>
            </a:r>
          </a:p>
          <a:p>
            <a:r>
              <a:rPr lang="en-US" dirty="0" smtClean="0"/>
              <a:t>Material to be 2x4 construction with 3/8 Smart Side Exterior Vertical Groove Siding (See Specs Attached)</a:t>
            </a:r>
          </a:p>
          <a:p>
            <a:r>
              <a:rPr lang="en-US" dirty="0" smtClean="0"/>
              <a:t>Install 8x7 white raised panel garage door</a:t>
            </a:r>
          </a:p>
          <a:p>
            <a:r>
              <a:rPr lang="en-US" dirty="0" smtClean="0"/>
              <a:t>Install 3/0 x 6/8 Steel Entry Door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8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9959"/>
            <a:ext cx="9733384" cy="6037004"/>
          </a:xfrm>
        </p:spPr>
      </p:pic>
    </p:spTree>
    <p:extLst>
      <p:ext uri="{BB962C8B-B14F-4D97-AF65-F5344CB8AC3E}">
        <p14:creationId xmlns:p14="http://schemas.microsoft.com/office/powerpoint/2010/main" val="354226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82" y="447869"/>
            <a:ext cx="10189028" cy="5685616"/>
          </a:xfrm>
        </p:spPr>
      </p:pic>
    </p:spTree>
    <p:extLst>
      <p:ext uri="{BB962C8B-B14F-4D97-AF65-F5344CB8AC3E}">
        <p14:creationId xmlns:p14="http://schemas.microsoft.com/office/powerpoint/2010/main" val="322348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92" y="634482"/>
            <a:ext cx="9489232" cy="5542481"/>
          </a:xfrm>
        </p:spPr>
      </p:pic>
    </p:spTree>
    <p:extLst>
      <p:ext uri="{BB962C8B-B14F-4D97-AF65-F5344CB8AC3E}">
        <p14:creationId xmlns:p14="http://schemas.microsoft.com/office/powerpoint/2010/main" val="42574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99" y="224646"/>
            <a:ext cx="5780174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8" y="224645"/>
            <a:ext cx="5474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3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286" y="1844286"/>
            <a:ext cx="6067427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57" y="168661"/>
            <a:ext cx="951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4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0" y="205273"/>
            <a:ext cx="10142376" cy="5971690"/>
          </a:xfrm>
        </p:spPr>
      </p:pic>
    </p:spTree>
    <p:extLst>
      <p:ext uri="{BB962C8B-B14F-4D97-AF65-F5344CB8AC3E}">
        <p14:creationId xmlns:p14="http://schemas.microsoft.com/office/powerpoint/2010/main" val="8033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17" y="1592359"/>
            <a:ext cx="7102477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21" y="-83266"/>
            <a:ext cx="9815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7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53</Words>
  <Application>Microsoft Office PowerPoint</Application>
  <PresentationFormat>Widescreen</PresentationFormat>
  <Paragraphs>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867 Edison St Detroit, MI 48202 16x20 Garage Proposal</vt:lpstr>
      <vt:lpstr>Proposal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867 Edison St Detroit, MI 48202 16x20 Garage Proposal</dc:title>
  <dc:creator>George Bogaert</dc:creator>
  <cp:lastModifiedBy>George Bogaert</cp:lastModifiedBy>
  <cp:revision>5</cp:revision>
  <dcterms:created xsi:type="dcterms:W3CDTF">2020-06-12T12:42:39Z</dcterms:created>
  <dcterms:modified xsi:type="dcterms:W3CDTF">2020-06-12T13:12:22Z</dcterms:modified>
</cp:coreProperties>
</file>